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75" r:id="rId7"/>
    <p:sldId id="11576" r:id="rId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60541" y="346056"/>
            <a:ext cx="17187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الثالث </a:t>
            </a:r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7D1413-0543-43CB-8F47-7CFCA1D84998}"/>
              </a:ext>
            </a:extLst>
          </p:cNvPr>
          <p:cNvSpPr/>
          <p:nvPr/>
        </p:nvSpPr>
        <p:spPr>
          <a:xfrm>
            <a:off x="3100388" y="1366059"/>
            <a:ext cx="7615237" cy="4001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صور </a:t>
            </a:r>
            <a:r>
              <a:rPr kumimoji="0" lang="ar-AE" sz="20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تعبير ية عن تقديم وطلب  العون والمساعدة 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34" name="Picture 10" descr="مساعدة الآخرين PNG الصور | ناقل و PSD الملفات | تحميل مجاني على Pngtree">
            <a:extLst>
              <a:ext uri="{FF2B5EF4-FFF2-40B4-BE49-F238E27FC236}">
                <a16:creationId xmlns:a16="http://schemas.microsoft.com/office/drawing/2014/main" id="{A2C132B2-1B1B-4FA2-AA0F-27ED55D0B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531" y="2624859"/>
            <a:ext cx="1847850" cy="24669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36" name="Picture 12" descr="علمو اولادكم مساعدة الاخرين وكبار... - منظمة المنى الانسانيه | Facebook">
            <a:extLst>
              <a:ext uri="{FF2B5EF4-FFF2-40B4-BE49-F238E27FC236}">
                <a16:creationId xmlns:a16="http://schemas.microsoft.com/office/drawing/2014/main" id="{230985C8-20C6-476B-BD37-9FD6906D6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786" y="2577233"/>
            <a:ext cx="2000250" cy="24669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38" name="Picture 14" descr="مجلة التدريب - طرق مساعدة الآخرين">
            <a:extLst>
              <a:ext uri="{FF2B5EF4-FFF2-40B4-BE49-F238E27FC236}">
                <a16:creationId xmlns:a16="http://schemas.microsoft.com/office/drawing/2014/main" id="{852581C9-E5B8-4F8A-93AC-C96E0DDD0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2649391"/>
            <a:ext cx="1847850" cy="25765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68027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علمو اولادكم مساعدة الاخرين وكبار... - منظمة المنى الانسانيه ...">
            <a:extLst>
              <a:ext uri="{FF2B5EF4-FFF2-40B4-BE49-F238E27FC236}">
                <a16:creationId xmlns:a16="http://schemas.microsoft.com/office/drawing/2014/main" id="{2660C66D-DA3A-105C-DB7D-185CDF307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204" y="2178772"/>
            <a:ext cx="1857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علمو اولادكم مساعدة الاخرين وكبار... - منظمة المنى الانسانيه ...">
            <a:extLst>
              <a:ext uri="{FF2B5EF4-FFF2-40B4-BE49-F238E27FC236}">
                <a16:creationId xmlns:a16="http://schemas.microsoft.com/office/drawing/2014/main" id="{12698354-F06B-FA71-5659-F20D44073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853" y="2178772"/>
            <a:ext cx="1943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E39B5B4-6291-42B3-AE09-FB4BF8DFE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891" y="2197822"/>
            <a:ext cx="1827502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آداب التعامل مع الاخرين بالصور &quot;مفيدة لابنك&quot;">
            <a:extLst>
              <a:ext uri="{FF2B5EF4-FFF2-40B4-BE49-F238E27FC236}">
                <a16:creationId xmlns:a16="http://schemas.microsoft.com/office/drawing/2014/main" id="{A7E5C15E-1295-B5E4-E877-87595F433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34" y="2164484"/>
            <a:ext cx="2189308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AD7B68-8741-1662-8B5B-27BE4DBC6650}"/>
              </a:ext>
            </a:extLst>
          </p:cNvPr>
          <p:cNvSpPr txBox="1"/>
          <p:nvPr/>
        </p:nvSpPr>
        <p:spPr>
          <a:xfrm>
            <a:off x="3048000" y="1534844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</p:txBody>
      </p:sp>
      <p:pic>
        <p:nvPicPr>
          <p:cNvPr id="1034" name="Picture 10" descr="متى يجب أن تتوقف عن مساعدة الآخرين ؟ - شبكة ابو نواف">
            <a:extLst>
              <a:ext uri="{FF2B5EF4-FFF2-40B4-BE49-F238E27FC236}">
                <a16:creationId xmlns:a16="http://schemas.microsoft.com/office/drawing/2014/main" id="{D620CB0B-9C15-181C-E315-2B78BFE2A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859" y="4443084"/>
            <a:ext cx="185737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3FFB6A-4685-B98D-165A-9022F71341FB}"/>
              </a:ext>
            </a:extLst>
          </p:cNvPr>
          <p:cNvSpPr txBox="1"/>
          <p:nvPr/>
        </p:nvSpPr>
        <p:spPr>
          <a:xfrm>
            <a:off x="3131127" y="900441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الثالث طلب مساعدة</a:t>
            </a:r>
          </a:p>
        </p:txBody>
      </p:sp>
      <p:pic>
        <p:nvPicPr>
          <p:cNvPr id="1036" name="Picture 12" descr="مقالات Articles - الشتائم تتربّع على عرش الحياة اليومية للمغاربة &quot; علاش  كيتعايروا المغاربة &quot; ؟ - صور وتمثلات المغاربة في الشتائم - &quot;&quot;  &quot;المعيورة&quot;،السب،القذف،الشتيمة،الإهانة،التجريح،الخدش،&quot;حشيان الهدرة&quot;،&quot;دفيع  لكلام&quot;،&quot;التمنقيص&quot; تعابير درج عليها المغرب كبقية">
            <a:extLst>
              <a:ext uri="{FF2B5EF4-FFF2-40B4-BE49-F238E27FC236}">
                <a16:creationId xmlns:a16="http://schemas.microsoft.com/office/drawing/2014/main" id="{10DA1A47-5510-983B-FF1B-3EE186216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980" y="2197822"/>
            <a:ext cx="1802420" cy="141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8A9DCB-2597-5EAE-EBB1-28D9218DB6D9}"/>
              </a:ext>
            </a:extLst>
          </p:cNvPr>
          <p:cNvSpPr/>
          <p:nvPr/>
        </p:nvSpPr>
        <p:spPr>
          <a:xfrm>
            <a:off x="9633527" y="4073236"/>
            <a:ext cx="1302328" cy="36021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1B34C2-F573-609F-C6DB-36266416C0D3}"/>
              </a:ext>
            </a:extLst>
          </p:cNvPr>
          <p:cNvSpPr/>
          <p:nvPr/>
        </p:nvSpPr>
        <p:spPr>
          <a:xfrm>
            <a:off x="7417017" y="4082865"/>
            <a:ext cx="1302328" cy="36021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44590-8F4C-83CE-A909-EF5D11498FFF}"/>
              </a:ext>
            </a:extLst>
          </p:cNvPr>
          <p:cNvSpPr/>
          <p:nvPr/>
        </p:nvSpPr>
        <p:spPr>
          <a:xfrm>
            <a:off x="4950980" y="6156471"/>
            <a:ext cx="1302328" cy="36021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7F8FF3-7F30-C612-6546-E9BCF76D35EC}"/>
              </a:ext>
            </a:extLst>
          </p:cNvPr>
          <p:cNvSpPr/>
          <p:nvPr/>
        </p:nvSpPr>
        <p:spPr>
          <a:xfrm>
            <a:off x="5274758" y="3949988"/>
            <a:ext cx="1302328" cy="36021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9CD589-4A31-5276-4E70-61246062F871}"/>
              </a:ext>
            </a:extLst>
          </p:cNvPr>
          <p:cNvSpPr/>
          <p:nvPr/>
        </p:nvSpPr>
        <p:spPr>
          <a:xfrm>
            <a:off x="3030719" y="4153187"/>
            <a:ext cx="1302328" cy="36021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E305CF-9679-8FE2-4D28-8A7F572A1757}"/>
              </a:ext>
            </a:extLst>
          </p:cNvPr>
          <p:cNvSpPr/>
          <p:nvPr/>
        </p:nvSpPr>
        <p:spPr>
          <a:xfrm>
            <a:off x="772825" y="4087483"/>
            <a:ext cx="1302328" cy="36021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66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3ec2257a-1668-4260-ba7b-7ff6f8d65a10"/>
    <ds:schemaRef ds:uri="a197742e-fd58-46b6-977d-049ccf9cd83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8118EC3-D478-48A9-AFAB-6FB2A7FAC5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5570</TotalTime>
  <Words>31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MARIAM SAEED MOHD SAEED</cp:lastModifiedBy>
  <cp:revision>21</cp:revision>
  <cp:lastPrinted>2024-01-12T05:16:21Z</cp:lastPrinted>
  <dcterms:created xsi:type="dcterms:W3CDTF">2023-05-01T10:02:06Z</dcterms:created>
  <dcterms:modified xsi:type="dcterms:W3CDTF">2024-01-12T05:16:48Z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